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8"/>
  </p:notesMasterIdLst>
  <p:handoutMasterIdLst>
    <p:handoutMasterId r:id="rId29"/>
  </p:handoutMasterIdLst>
  <p:sldIdLst>
    <p:sldId id="436" r:id="rId9"/>
    <p:sldId id="433" r:id="rId10"/>
    <p:sldId id="411" r:id="rId11"/>
    <p:sldId id="453" r:id="rId12"/>
    <p:sldId id="437" r:id="rId13"/>
    <p:sldId id="460" r:id="rId14"/>
    <p:sldId id="407" r:id="rId15"/>
    <p:sldId id="439" r:id="rId16"/>
    <p:sldId id="438" r:id="rId17"/>
    <p:sldId id="440" r:id="rId18"/>
    <p:sldId id="461" r:id="rId19"/>
    <p:sldId id="441" r:id="rId20"/>
    <p:sldId id="455" r:id="rId21"/>
    <p:sldId id="447" r:id="rId22"/>
    <p:sldId id="442" r:id="rId23"/>
    <p:sldId id="457" r:id="rId24"/>
    <p:sldId id="456" r:id="rId25"/>
    <p:sldId id="459" r:id="rId26"/>
    <p:sldId id="435" r:id="rId27"/>
  </p:sldIdLst>
  <p:sldSz cx="9144000" cy="6858000" type="screen4x3"/>
  <p:notesSz cx="6858000" cy="9313863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Ashley Mayo" initials="AM" lastIdx="2" clrIdx="2">
    <p:extLst>
      <p:ext uri="{19B8F6BF-5375-455C-9EA6-DF929625EA0E}">
        <p15:presenceInfo xmlns:p15="http://schemas.microsoft.com/office/powerpoint/2012/main" userId="S-1-5-21-3803739944-511804359-1636214392-13949" providerId="AD"/>
      </p:ext>
    </p:extLst>
  </p:cmAuthor>
  <p:cmAuthor id="3" name="Rhonda White" initials="RW" lastIdx="1" clrIdx="3">
    <p:extLst>
      <p:ext uri="{19B8F6BF-5375-455C-9EA6-DF929625EA0E}">
        <p15:presenceInfo xmlns:p15="http://schemas.microsoft.com/office/powerpoint/2012/main" userId="S-1-5-21-3003367119-45151493-406046460-399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669900"/>
    <a:srgbClr val="740074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77500" autoAdjust="0"/>
  </p:normalViewPr>
  <p:slideViewPr>
    <p:cSldViewPr>
      <p:cViewPr varScale="1">
        <p:scale>
          <a:sx n="88" d="100"/>
          <a:sy n="88" d="100"/>
        </p:scale>
        <p:origin x="22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4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8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01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Kusahlelwa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oluzobheka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kungabe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kuphephile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ukhulelwe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7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0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Lezikhucululo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zinobungozi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zinganyusa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amathuba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ezifo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sangaphambili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sowesifazane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75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34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2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Ukunikeza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zokuvikela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igciwane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lesandulela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kubalulekile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ngamunye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nezidingo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ezahlukene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kungasiza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abathola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kunzima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ukukhumbula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umkhiqizo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nsuku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zonke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ngesikhathi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bangakujabulela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ubumfihlo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bengafuni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umkhiqizo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wokuvikela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9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luveze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yedapivirine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sangaphambili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inganciphisa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amathuba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ngegciwane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lesandulela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80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Akukho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ketshezi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oludingekayo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ukuyishutheka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angasetshenziswa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kunesidingo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Esikhathini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esingangenyanga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umshanguzo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wedapivirine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uyadedeleka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kancane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uqobo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lwayo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ayiguquki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0158" y="4267200"/>
            <a:ext cx="8978900" cy="1938992"/>
          </a:xfrm>
        </p:spPr>
        <p:txBody>
          <a:bodyPr wrap="square" anchor="t" anchorCtr="1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</a:rPr>
              <a:t>Imibuzo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evame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ukubuzwa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mayelana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neringi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yeDapivirine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yesitho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sowesifazane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sangasese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sangaphambili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32" y="1559309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06444"/>
            <a:ext cx="8153399" cy="107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endParaRPr lang="en-US" b="1" dirty="0">
              <a:latin typeface="Calibri" panose="020F0502020204030204" pitchFamily="34" charset="0"/>
            </a:endParaRPr>
          </a:p>
          <a:p>
            <a:r>
              <a:rPr lang="en-US" sz="4800" b="1" dirty="0" err="1">
                <a:latin typeface="Calibri" panose="020F0502020204030204" pitchFamily="34" charset="0"/>
              </a:rPr>
              <a:t>Ingabe</a:t>
            </a:r>
            <a:r>
              <a:rPr lang="en-US" sz="4800" b="1" dirty="0"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</a:rPr>
              <a:t>iringi</a:t>
            </a:r>
            <a:r>
              <a:rPr lang="en-US" sz="4800" b="1" dirty="0"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</a:rPr>
              <a:t>izophuma</a:t>
            </a:r>
            <a:r>
              <a:rPr lang="en-US" sz="4800" b="1" dirty="0">
                <a:latin typeface="Calibri" panose="020F0502020204030204" pitchFamily="34" charset="0"/>
              </a:rPr>
              <a:t>?</a:t>
            </a:r>
            <a:endParaRPr lang="en-US" sz="4800" dirty="0">
              <a:latin typeface="Calibri" panose="020F0502020204030204" pitchFamily="34" charset="0"/>
            </a:endParaRPr>
          </a:p>
          <a:p>
            <a:pPr algn="l" eaLnBrk="1" hangingPunct="1"/>
            <a:endParaRPr lang="en-US" sz="3000" b="1" dirty="0">
              <a:solidFill>
                <a:srgbClr val="6699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1104" y="1637598"/>
            <a:ext cx="831189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Lokhu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akuvamisile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kodwa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kungenzeka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bekhathazekile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isiphumile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bangasebenzisa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njalo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umunwe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wabo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ukubheka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isashuthekiwe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yini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ukuyibeka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iqathaka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ingayakazwa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ngamanzi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ahlanzekile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iyashuthekwa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15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05824" y="2971800"/>
            <a:ext cx="8782048" cy="208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Ucwaningo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luveze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ukuthi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enedapivirine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sangaphambili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iphephile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ukushiywa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ishuthekiwe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isikhathi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esingangenyanga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ngayinye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sz="2600" b="1" u="sng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>
              <a:spcAft>
                <a:spcPts val="800"/>
              </a:spcAft>
            </a:pPr>
            <a:r>
              <a:rPr lang="en-US" sz="2600" b="1" u="sng" dirty="0">
                <a:solidFill>
                  <a:srgbClr val="669900"/>
                </a:solidFill>
                <a:latin typeface="Calibri" panose="020F0502020204030204" pitchFamily="34" charset="0"/>
              </a:rPr>
              <a:t>Ayi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wuguquli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ubungako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sangaphambili,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ibange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umdlavuza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wesibeletho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iholele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kwezinye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izinkinga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zezempilo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ezibalulekile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u="sng" dirty="0">
                <a:solidFill>
                  <a:srgbClr val="669900"/>
                </a:solidFill>
                <a:latin typeface="Calibri" panose="020F0502020204030204" pitchFamily="34" charset="0"/>
              </a:rPr>
              <a:t>ayiyi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phazamisi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indlela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yokuya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esikhathini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yowesifazane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/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20149" y="197524"/>
            <a:ext cx="8153399" cy="107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endParaRPr lang="en-US" sz="3400" b="1" dirty="0">
              <a:latin typeface="Calibri" panose="020F0502020204030204" pitchFamily="34" charset="0"/>
            </a:endParaRPr>
          </a:p>
          <a:p>
            <a:r>
              <a:rPr lang="en-US" sz="3400" b="1" dirty="0" err="1">
                <a:latin typeface="Calibri" panose="020F0502020204030204" pitchFamily="34" charset="0"/>
              </a:rPr>
              <a:t>Ingabe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ikhona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imithelela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emibi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ngokusebenzisa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iringi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  <a:endParaRPr lang="en-US" sz="3400" dirty="0">
              <a:latin typeface="Calibri" panose="020F0502020204030204" pitchFamily="34" charset="0"/>
            </a:endParaRPr>
          </a:p>
          <a:p>
            <a:pPr algn="l" eaLnBrk="1" hangingPunct="1"/>
            <a:endParaRPr lang="en-US" sz="3400" b="1" dirty="0">
              <a:solidFill>
                <a:srgbClr val="6699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459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13716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Abanye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besifazane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nomaqondana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babo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bangayizwa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esithweni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benza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kodwa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lokhu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ngeke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kwalimaza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noyedwa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kubona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Abasifazane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bayagqugquzelwa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baxoxe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ngokusebenzisa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nomaqondana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babo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9050"/>
            <a:ext cx="8737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Ingabe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abesifazane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noma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omaqondana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babo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bazoyizwa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ngesikhathi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benza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ucansi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sz="4400" b="1" dirty="0">
              <a:solidFill>
                <a:srgbClr val="740074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39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5012138"/>
            <a:ext cx="8966216" cy="171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Ukushiya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ishuthekiwe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ngezikhathi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zonke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kubandakanya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sokwenza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kunikeza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ukuvikeleka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okukhulu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kwigciwane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9050"/>
            <a:ext cx="8737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Ingabe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abesifazane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noma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omaqondana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babo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bazoyizwa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ngesikhathi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benza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ucansi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? </a:t>
            </a:r>
            <a:endParaRPr lang="en-US" sz="4400" b="1" dirty="0">
              <a:solidFill>
                <a:srgbClr val="740074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04" y="1874409"/>
            <a:ext cx="4483608" cy="3071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6043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628914" y="1295400"/>
            <a:ext cx="518159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3000" b="1" dirty="0"/>
          </a:p>
          <a:p>
            <a:pPr algn="l" eaLnBrk="1" hangingPunct="1">
              <a:spcAft>
                <a:spcPts val="800"/>
              </a:spcAft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Abacwaningi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abakazi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ingaba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nomthelela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onjani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enganeni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ekhulelwe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Ngenxa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yalokhu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bayacelwa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basebenzise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okokuvikela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ukukhulelwa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bayeke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bekhulelwe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457200"/>
            <a:ext cx="899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400" b="1" dirty="0" err="1">
                <a:latin typeface="Calibri" panose="020F0502020204030204" pitchFamily="34" charset="0"/>
              </a:rPr>
              <a:t>Kwenzekani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uma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abesifazane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bekhulelwa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iringi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ibe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ishuthekiwe</a:t>
            </a:r>
            <a:r>
              <a:rPr lang="en-US" sz="3400" b="1" dirty="0">
                <a:latin typeface="Calibri" panose="020F0502020204030204" pitchFamily="34" charset="0"/>
              </a:rPr>
              <a:t>? </a:t>
            </a:r>
            <a:r>
              <a:rPr lang="en-US" sz="3400" b="1" dirty="0" err="1">
                <a:latin typeface="Calibri" panose="020F0502020204030204" pitchFamily="34" charset="0"/>
              </a:rPr>
              <a:t>Ngabe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kuzoyilimaza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ingane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  <a:endParaRPr lang="en-US" sz="3400" dirty="0">
              <a:latin typeface="Calibri" panose="020F0502020204030204" pitchFamily="34" charset="0"/>
            </a:endParaRPr>
          </a:p>
          <a:p>
            <a:pPr algn="l" eaLnBrk="1" hangingPunct="1"/>
            <a:br>
              <a:rPr lang="en-US" sz="4000" b="1" dirty="0">
                <a:solidFill>
                  <a:srgbClr val="669900"/>
                </a:solidFill>
              </a:rPr>
            </a:br>
            <a:endParaRPr lang="en-US" sz="4000" b="1" dirty="0">
              <a:solidFill>
                <a:srgbClr val="6699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6" y="2057400"/>
            <a:ext cx="2819401" cy="42291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2305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152400"/>
            <a:ext cx="883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endParaRPr lang="en-US" sz="3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3600" b="1" dirty="0" err="1">
                <a:latin typeface="Calibri" panose="020F0502020204030204" pitchFamily="34" charset="0"/>
              </a:rPr>
              <a:t>Ingabe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kukhona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abesifazane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okumele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bakugweme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ngesikhathi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besebenzisa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iringi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</a:p>
          <a:p>
            <a:pPr algn="l" eaLnBrk="1" hangingPunct="1"/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038600" y="1632489"/>
            <a:ext cx="5105400" cy="447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Nakuba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usebenzisa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izindlela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ezihlanzekile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zokunakekela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isitho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bayazikhuthaza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abasebenzi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baseklinikhi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25" y="2650521"/>
            <a:ext cx="3655591" cy="24382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749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62128" y="1588012"/>
            <a:ext cx="4800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akufanele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basebenzise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izigezo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izinsipho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izikhucululi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ukuhlanza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ingaphakathi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akufanele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basebenzise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amakhambi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izinto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ukomisa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ukunciphisa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52400"/>
            <a:ext cx="883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endParaRPr lang="en-US" sz="3600" b="1" dirty="0">
              <a:latin typeface="Calibri" panose="020F0502020204030204" pitchFamily="34" charset="0"/>
            </a:endParaRPr>
          </a:p>
          <a:p>
            <a:pPr eaLnBrk="1" hangingPunct="1"/>
            <a:endParaRPr lang="en-US" sz="3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3600" b="1" dirty="0" err="1">
                <a:latin typeface="Calibri" panose="020F0502020204030204" pitchFamily="34" charset="0"/>
              </a:rPr>
              <a:t>Ingabe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kukhona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abesifazane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okumele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bakugweme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ngesikhathi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besebenzisa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iringi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</a:p>
          <a:p>
            <a:pPr eaLnBrk="1" hangingPunct="1"/>
            <a:endParaRPr lang="en-US" sz="3600" dirty="0">
              <a:latin typeface="Calibri" panose="020F0502020204030204" pitchFamily="34" charset="0"/>
            </a:endParaRPr>
          </a:p>
          <a:p>
            <a:pPr algn="l" eaLnBrk="1" hangingPunct="1"/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743200"/>
            <a:ext cx="3708416" cy="2472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781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000499" y="1600199"/>
            <a:ext cx="4949388" cy="466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/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usebenzisa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ukusetshenziswa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diaphragms,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nezinkomishi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zokuya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esikhathini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nezivimbo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zesibeletho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akugqugquzelwa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nokusetshenziswa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kwamaringi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avimbela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ukukhulelwa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akuvumelekile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2600" dirty="0">
                <a:latin typeface="Calibri" panose="020F0502020204030204" pitchFamily="34" charset="0"/>
              </a:rPr>
              <a:t> 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3" y="1981200"/>
            <a:ext cx="3812506" cy="381250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52400"/>
            <a:ext cx="883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endParaRPr lang="en-US" sz="3600" b="1" dirty="0">
              <a:latin typeface="Calibri" panose="020F0502020204030204" pitchFamily="34" charset="0"/>
            </a:endParaRPr>
          </a:p>
          <a:p>
            <a:pPr eaLnBrk="1" hangingPunct="1"/>
            <a:endParaRPr lang="en-US" sz="3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3600" b="1" dirty="0" err="1">
                <a:latin typeface="Calibri" panose="020F0502020204030204" pitchFamily="34" charset="0"/>
              </a:rPr>
              <a:t>Ingabe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kukhona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abesifazane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okumele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bakugweme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ngesikhathi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besebenzisa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iringi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</a:p>
          <a:p>
            <a:pPr eaLnBrk="1" hangingPunct="1"/>
            <a:endParaRPr lang="en-US" sz="3600" dirty="0">
              <a:latin typeface="Calibri" panose="020F0502020204030204" pitchFamily="34" charset="0"/>
            </a:endParaRPr>
          </a:p>
          <a:p>
            <a:pPr algn="l" eaLnBrk="1" hangingPunct="1"/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755" y="6270199"/>
            <a:ext cx="1524132" cy="5243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6094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72143" y="1600200"/>
            <a:ext cx="5061857" cy="471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bangasebenzisa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amathemponi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amakhondomu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abesilisa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izibulali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sidoda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izithambisi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iIUCD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iluphu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),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neminye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imishanguzo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yodokotela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izinsiza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abaziyalelwe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udokotela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54864"/>
            <a:ext cx="883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endParaRPr lang="en-US" sz="3600" b="1" dirty="0">
              <a:latin typeface="Calibri" panose="020F0502020204030204" pitchFamily="34" charset="0"/>
            </a:endParaRPr>
          </a:p>
          <a:p>
            <a:pPr eaLnBrk="1" hangingPunct="1"/>
            <a:endParaRPr lang="en-US" sz="3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3600" b="1" dirty="0" err="1">
                <a:latin typeface="Calibri" panose="020F0502020204030204" pitchFamily="34" charset="0"/>
              </a:rPr>
              <a:t>Ingabe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kukhona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abesifazane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okumele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bakugweme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ngesikhathi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besebenzisa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iringi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</a:p>
          <a:p>
            <a:pPr eaLnBrk="1" hangingPunct="1"/>
            <a:endParaRPr lang="en-US" sz="3600" dirty="0">
              <a:latin typeface="Calibri" panose="020F0502020204030204" pitchFamily="34" charset="0"/>
            </a:endParaRPr>
          </a:p>
          <a:p>
            <a:pPr algn="l" eaLnBrk="1" hangingPunct="1"/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43599" y="2406550"/>
            <a:ext cx="2765994" cy="3122835"/>
            <a:chOff x="5943599" y="2406550"/>
            <a:chExt cx="2765994" cy="31228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t="24028" r="9222" b="15027"/>
            <a:stretch/>
          </p:blipFill>
          <p:spPr>
            <a:xfrm rot="12913864">
              <a:off x="7217168" y="2406550"/>
              <a:ext cx="1492425" cy="666752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5" r="56629"/>
            <a:stretch/>
          </p:blipFill>
          <p:spPr>
            <a:xfrm>
              <a:off x="6026182" y="3954804"/>
              <a:ext cx="837915" cy="157458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2" t="3758" r="32635" b="21187"/>
            <a:stretch/>
          </p:blipFill>
          <p:spPr>
            <a:xfrm>
              <a:off x="5943599" y="2720674"/>
              <a:ext cx="1676401" cy="13179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69182" y="4475906"/>
              <a:ext cx="1372611" cy="105347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66110" y="3268649"/>
              <a:ext cx="1075683" cy="12070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59618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4" b="7215"/>
          <a:stretch/>
        </p:blipFill>
        <p:spPr>
          <a:xfrm>
            <a:off x="439643" y="2514135"/>
            <a:ext cx="3345393" cy="417927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124200" y="152400"/>
            <a:ext cx="5842016" cy="388620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81284" y="5181600"/>
            <a:ext cx="3600516" cy="620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0" y="404018"/>
            <a:ext cx="5029199" cy="3558382"/>
          </a:xfrm>
        </p:spPr>
        <p:txBody>
          <a:bodyPr/>
          <a:lstStyle/>
          <a:p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Uma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unemibuzo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noma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udinga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ulwazi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olwengeziwe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sicela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uvakashele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eklinikhi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yocwaningo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380439"/>
            <a:ext cx="8839200" cy="12573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Kungani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kube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neringi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yesitho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sowesifazane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sangasese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sangaphambili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yovikela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igciwane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lesandulela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ngculazi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br>
              <a:rPr lang="en-US" dirty="0"/>
            </a:br>
            <a:endParaRPr lang="en-US" sz="3400" b="1" dirty="0">
              <a:latin typeface="Calibri" panose="020F0502020204030204" pitchFamily="34" charset="0"/>
            </a:endParaRPr>
          </a:p>
        </p:txBody>
      </p:sp>
      <p:pic>
        <p:nvPicPr>
          <p:cNvPr id="9" name="Picture 8" descr="ipm_0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05000"/>
            <a:ext cx="3429000" cy="44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1600200"/>
            <a:ext cx="5334000" cy="5638800"/>
          </a:xfrm>
        </p:spPr>
        <p:txBody>
          <a:bodyPr/>
          <a:lstStyle/>
          <a:p>
            <a:pPr algn="l"/>
            <a:r>
              <a:rPr lang="en-US" sz="3600" b="1" u="sng" dirty="0" err="1">
                <a:latin typeface="Calibri" panose="020F0502020204030204" pitchFamily="34" charset="0"/>
              </a:rPr>
              <a:t>Isebenza</a:t>
            </a:r>
            <a:r>
              <a:rPr lang="en-US" sz="3600" b="1" u="sng" dirty="0">
                <a:latin typeface="Calibri" panose="020F0502020204030204" pitchFamily="34" charset="0"/>
              </a:rPr>
              <a:t> </a:t>
            </a:r>
            <a:r>
              <a:rPr lang="en-US" sz="3600" b="1" u="sng" dirty="0" err="1">
                <a:latin typeface="Calibri" panose="020F0502020204030204" pitchFamily="34" charset="0"/>
              </a:rPr>
              <a:t>isikhathi</a:t>
            </a:r>
            <a:r>
              <a:rPr lang="en-US" sz="3600" b="1" u="sng" dirty="0">
                <a:latin typeface="Calibri" panose="020F0502020204030204" pitchFamily="34" charset="0"/>
              </a:rPr>
              <a:t> </a:t>
            </a:r>
            <a:r>
              <a:rPr lang="en-US" sz="3600" b="1" u="sng" dirty="0" err="1">
                <a:latin typeface="Calibri" panose="020F0502020204030204" pitchFamily="34" charset="0"/>
              </a:rPr>
              <a:t>eside</a:t>
            </a:r>
            <a:r>
              <a:rPr lang="en-US" sz="3600" b="1" u="sng" dirty="0">
                <a:latin typeface="Calibri" panose="020F0502020204030204" pitchFamily="34" charset="0"/>
              </a:rPr>
              <a:t>: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b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ashuthekwa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eshiywa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ngaphakathi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esithweni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isikhathi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esiyinyanga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br>
              <a:rPr lang="en-US" sz="3200" dirty="0">
                <a:solidFill>
                  <a:srgbClr val="669900"/>
                </a:solidFill>
              </a:rPr>
            </a:br>
            <a:endParaRPr lang="en-US" sz="3200" dirty="0">
              <a:solidFill>
                <a:srgbClr val="6699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3332083" cy="50020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9338" y="-304800"/>
            <a:ext cx="8991600" cy="163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br>
              <a:rPr lang="en-US" sz="3400" dirty="0">
                <a:latin typeface="Calibri" panose="020F0502020204030204" pitchFamily="34" charset="0"/>
              </a:rPr>
            </a:br>
            <a:r>
              <a:rPr lang="en-US" sz="3600" b="1" dirty="0" err="1">
                <a:latin typeface="Calibri" panose="020F0502020204030204" pitchFamily="34" charset="0"/>
              </a:rPr>
              <a:t>Amaringi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esitho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sowesifazane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sangasese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sangaphambili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anganikeza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izinzuzo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eziningana</a:t>
            </a:r>
            <a:endParaRPr lang="en-US" sz="3400" b="1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054612"/>
            <a:ext cx="5562600" cy="5638800"/>
          </a:xfrm>
        </p:spPr>
        <p:txBody>
          <a:bodyPr/>
          <a:lstStyle/>
          <a:p>
            <a:pPr lvl="0" algn="l"/>
            <a:r>
              <a:rPr lang="en-US" sz="3200" b="1" u="sng" dirty="0" err="1">
                <a:latin typeface="Calibri" panose="020F0502020204030204" pitchFamily="34" charset="0"/>
              </a:rPr>
              <a:t>Ubulula</a:t>
            </a:r>
            <a:r>
              <a:rPr lang="en-US" sz="3200" b="1" u="sng" dirty="0">
                <a:latin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</a:rPr>
              <a:t>bokuyisebenzisa</a:t>
            </a:r>
            <a:r>
              <a:rPr lang="en-US" sz="3200" b="1" u="sng" dirty="0">
                <a:latin typeface="Calibri" panose="020F0502020204030204" pitchFamily="34" charset="0"/>
              </a:rPr>
              <a:t>: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bathola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kulula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ukuyishutheka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nokuyikhipha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b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r>
              <a:rPr lang="en-US" sz="3200" b="1" u="sng" dirty="0" err="1">
                <a:latin typeface="Calibri" panose="020F0502020204030204" pitchFamily="34" charset="0"/>
              </a:rPr>
              <a:t>Ukuphepha</a:t>
            </a:r>
            <a:r>
              <a:rPr lang="en-US" sz="3200" b="1" u="sng" dirty="0">
                <a:latin typeface="Calibri" panose="020F0502020204030204" pitchFamily="34" charset="0"/>
              </a:rPr>
              <a:t>: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luveze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iphephile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isetshenziswe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b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r>
              <a:rPr lang="en-US" sz="3200" b="1" u="sng" dirty="0" err="1">
                <a:latin typeface="Calibri" panose="020F0502020204030204" pitchFamily="34" charset="0"/>
              </a:rPr>
              <a:t>Ubumfihlo</a:t>
            </a:r>
            <a:r>
              <a:rPr lang="en-US" sz="3200" b="1" u="sng" dirty="0">
                <a:latin typeface="Calibri" panose="020F0502020204030204" pitchFamily="34" charset="0"/>
              </a:rPr>
              <a:t>: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angashuthekwa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abuye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akhishwe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9338" y="-304800"/>
            <a:ext cx="8991600" cy="163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br>
              <a:rPr lang="en-US" sz="3400" dirty="0">
                <a:latin typeface="Calibri" panose="020F0502020204030204" pitchFamily="34" charset="0"/>
              </a:rPr>
            </a:br>
            <a:r>
              <a:rPr lang="en-US" sz="3600" b="1" dirty="0" err="1">
                <a:latin typeface="Calibri" panose="020F0502020204030204" pitchFamily="34" charset="0"/>
              </a:rPr>
              <a:t>Amaringi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esitho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sowesifazane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sangasese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sangaphambili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anganikeza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izinzuzo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eziningana</a:t>
            </a:r>
            <a:endParaRPr lang="en-US" sz="34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r="10686"/>
          <a:stretch/>
        </p:blipFill>
        <p:spPr>
          <a:xfrm>
            <a:off x="235169" y="2362200"/>
            <a:ext cx="2819401" cy="2388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694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465568"/>
            <a:ext cx="660416" cy="22784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71116"/>
            <a:ext cx="891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4000" b="1" dirty="0">
              <a:latin typeface="Calibri" panose="020F0502020204030204" pitchFamily="34" charset="0"/>
            </a:endParaRPr>
          </a:p>
          <a:p>
            <a:pPr algn="l" eaLnBrk="1" hangingPunct="1"/>
            <a:endParaRPr lang="en-US" sz="40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3600" b="1" dirty="0" err="1">
                <a:latin typeface="Calibri" panose="020F0502020204030204" pitchFamily="34" charset="0"/>
              </a:rPr>
              <a:t>Isebenza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kanjani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iringi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yedapivirine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yesitho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sowesifazane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sangasese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sangaphambili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br>
              <a:rPr lang="en-US" sz="3000" b="1" dirty="0">
                <a:latin typeface="Calibri" panose="020F0502020204030204" pitchFamily="34" charset="0"/>
              </a:rPr>
            </a:br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199" y="1981200"/>
            <a:ext cx="8153400" cy="163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isesithweni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umshanguzo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wedapivirine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udedeleka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kancane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  </a:t>
            </a:r>
          </a:p>
          <a:p>
            <a:pPr algn="l" eaLnBrk="1" hangingPunct="1"/>
            <a:endParaRPr lang="en-US" sz="3600" b="1" dirty="0">
              <a:solidFill>
                <a:srgbClr val="6699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56" y="3286231"/>
            <a:ext cx="7925487" cy="3145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9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60412"/>
            <a:ext cx="965216" cy="333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1290316"/>
            <a:ext cx="5715000" cy="496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3000" b="1" dirty="0">
              <a:solidFill>
                <a:srgbClr val="669900"/>
              </a:solidFill>
            </a:endParaRPr>
          </a:p>
          <a:p>
            <a:pPr algn="l" eaLnBrk="1" hangingPunct="1"/>
            <a:endParaRPr lang="en-US" sz="3000" b="1" dirty="0">
              <a:solidFill>
                <a:srgbClr val="669900"/>
              </a:solidFill>
            </a:endParaRPr>
          </a:p>
          <a:p>
            <a:pPr algn="l" eaLnBrk="1" hangingPunct="1"/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Idapivirine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isebenza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ngokuvimbela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liziphindaphinde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ngalokhu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owesifazane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esengcupheni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yegciwane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yedapivirine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isendaweni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lisemathubeni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amaningi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okufa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ngaphambi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kokusabalala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emzimbeni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71116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4000" b="1" dirty="0">
              <a:latin typeface="Calibri" panose="020F0502020204030204" pitchFamily="34" charset="0"/>
            </a:endParaRPr>
          </a:p>
          <a:p>
            <a:pPr algn="l" eaLnBrk="1" hangingPunct="1"/>
            <a:endParaRPr lang="en-US" sz="40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3600" b="1" dirty="0" err="1">
                <a:latin typeface="Calibri" panose="020F0502020204030204" pitchFamily="34" charset="0"/>
              </a:rPr>
              <a:t>Isebenza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kanjani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iringi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yedapivirine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yesitho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sowesifazane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sangasese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sangaphambili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latin typeface="Calibri" panose="020F0502020204030204" pitchFamily="34" charset="0"/>
            </a:endParaRPr>
          </a:p>
          <a:p>
            <a:pPr algn="l" eaLnBrk="1" hangingPunct="1"/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05000"/>
            <a:ext cx="2745064" cy="4167325"/>
          </a:xfrm>
          <a:prstGeom prst="rect">
            <a:avLst/>
          </a:prstGeom>
          <a:ln w="28575">
            <a:solidFill>
              <a:srgbClr val="660033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872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91000" y="2018600"/>
            <a:ext cx="4460631" cy="369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isetshenziswa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njalo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kubandakanya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esesikhathini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ubungozi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bokutheleleka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bungaphansi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kakhulu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152400" y="0"/>
            <a:ext cx="927007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4000" b="1" dirty="0">
              <a:latin typeface="Calibri" panose="020F0502020204030204" pitchFamily="34" charset="0"/>
            </a:endParaRPr>
          </a:p>
          <a:p>
            <a:pPr algn="l" eaLnBrk="1" hangingPunct="1"/>
            <a:endParaRPr lang="en-US" sz="40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3600" b="1" dirty="0" err="1">
                <a:latin typeface="Calibri" panose="020F0502020204030204" pitchFamily="34" charset="0"/>
              </a:rPr>
              <a:t>Isebenza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kanjani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iringi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yedapivirine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yesitho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sowesifazane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sangasese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sangaphambili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br>
              <a:rPr lang="en-US" sz="3800" b="1" dirty="0">
                <a:latin typeface="Calibri" panose="020F0502020204030204" pitchFamily="34" charset="0"/>
              </a:rPr>
            </a:br>
            <a:br>
              <a:rPr lang="en-US" sz="3000" b="1" dirty="0"/>
            </a:br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" y="2674426"/>
            <a:ext cx="3855662" cy="26410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82168" y="2041942"/>
            <a:ext cx="4648200" cy="428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bathola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kulula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ukuyishutheka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nokuyikhipha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1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ifakwa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abayizwa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6200"/>
            <a:ext cx="8966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Ingabe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kulukhuni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ukuyishutheka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ukuyikhipha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931573" cy="3429000"/>
          </a:xfrm>
          <a:prstGeom prst="rect">
            <a:avLst/>
          </a:prstGeom>
          <a:noFill/>
          <a:ln w="76200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-304800"/>
            <a:ext cx="873761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endParaRPr lang="en-US" b="1" dirty="0"/>
          </a:p>
          <a:p>
            <a:pPr eaLnBrk="1" hangingPunct="1"/>
            <a:r>
              <a:rPr lang="en-US" b="1" dirty="0" err="1">
                <a:latin typeface="Calibri" panose="020F0502020204030204" pitchFamily="34" charset="0"/>
              </a:rPr>
              <a:t>Ingabe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iringi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ingancibilika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noma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ilahleke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ngaphakathi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emzimbeni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  <a:p>
            <a:pPr lvl="0" eaLnBrk="1" hangingPunct="1"/>
            <a:r>
              <a:rPr lang="en-US" b="1" dirty="0">
                <a:solidFill>
                  <a:srgbClr val="669900"/>
                </a:solidFill>
              </a:rPr>
              <a:t> </a:t>
            </a:r>
            <a:endParaRPr lang="en-US" dirty="0">
              <a:solidFill>
                <a:srgbClr val="669900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3657600" y="1891828"/>
            <a:ext cx="5296489" cy="427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Cha.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incibilike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sz="600" b="1" dirty="0">
              <a:solidFill>
                <a:srgbClr val="669900"/>
              </a:solidFill>
            </a:endParaRPr>
          </a:p>
          <a:p>
            <a:pPr algn="l" eaLnBrk="1" hangingPunct="1">
              <a:spcAft>
                <a:spcPts val="800"/>
              </a:spcAft>
            </a:pP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iphusheke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iye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phezulu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kakhulu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ilahleke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emzimbeni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ngaphakathi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7" r="20292"/>
          <a:stretch/>
        </p:blipFill>
        <p:spPr>
          <a:xfrm>
            <a:off x="524255" y="2137876"/>
            <a:ext cx="2904745" cy="4131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4558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  <SharedWithUsers xmlns="0cdb9d7b-3bdb-4b1c-be50-7737cb6ee7a2">
      <UserInfo>
        <DisplayName>Rhonda White</DisplayName>
        <AccountId>25</AccountId>
        <AccountType/>
      </UserInfo>
    </SharedWithUser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2F8721-D956-46C4-84A8-5D5F414F1A30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247ACADE-D318-4659-BAFB-E6E1080293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573542-46F9-4D8A-899F-66231116768B}">
  <ds:schemaRefs>
    <ds:schemaRef ds:uri="http://schemas.openxmlformats.org/package/2006/metadata/core-properties"/>
    <ds:schemaRef ds:uri="http://schemas.microsoft.com/office/2006/metadata/properties"/>
    <ds:schemaRef ds:uri="e6e80880-be38-4dd8-99da-434f2d03d560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0cdb9d7b-3bdb-4b1c-be50-7737cb6ee7a2"/>
    <ds:schemaRef ds:uri="E6E80880-BE38-4DD8-99DA-434F2D03D560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C2CD1C4F-0773-4AD5-9E36-D8E1EC51863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5815</TotalTime>
  <Words>658</Words>
  <Application>Microsoft Office PowerPoint</Application>
  <PresentationFormat>On-screen Show (4:3)</PresentationFormat>
  <Paragraphs>98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Imibuzo evame ukubuzwa mayelana neringi yeDapivirine yesitho sowesifazane sangasese sangaphambili</vt:lpstr>
      <vt:lpstr>Kungani kube neringi yesitho sowesifazane sangasese sangaphambili yovikela igciwane lesandulela ngculazi? </vt:lpstr>
      <vt:lpstr>Isebenza isikhathi eside:  Amaringi esitho sowesifazane sangasese sangaphambili ashuthekwa bese eshiywa ngaphakathi esithweni sangasese isikhathi esiyinyanga.  </vt:lpstr>
      <vt:lpstr>Ubulula bokuyisebenzisa: Abasifazane abaningi bathola iringi kulula ukuyishutheka nokuyikhipha.  Ukuphepha: Ucwaningo luveze ukuthi iringi iphephile ukuthi isetshenziswe. Ubumfihlo: Amaringi esitho sowesifazane sangasese sangaphambili angashuthekwa abuye akhishwe ngasese.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Uma unemibuzo noma udinga ulwazi olwengeziwe, sicela uvakashele eklinikhi yocwaningo.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Jontraye Davis</cp:lastModifiedBy>
  <cp:revision>349</cp:revision>
  <cp:lastPrinted>2014-09-26T13:04:48Z</cp:lastPrinted>
  <dcterms:created xsi:type="dcterms:W3CDTF">2008-01-29T12:38:48Z</dcterms:created>
  <dcterms:modified xsi:type="dcterms:W3CDTF">2017-02-13T18:25:59Z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